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507" autoAdjust="0"/>
  </p:normalViewPr>
  <p:slideViewPr>
    <p:cSldViewPr snapToGrid="0">
      <p:cViewPr>
        <p:scale>
          <a:sx n="110" d="100"/>
          <a:sy n="110" d="100"/>
        </p:scale>
        <p:origin x="-390" y="-36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20A3A-05D9-4B90-A785-3B2458EC748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4EAA0-F1FF-4EC9-BE12-8CC048C18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905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4EAA0-F1FF-4EC9-BE12-8CC048C18C0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922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1EE5E3C-9979-D6E3-7755-6C7ABA341BE3}"/>
              </a:ext>
            </a:extLst>
          </p:cNvPr>
          <p:cNvSpPr txBox="1"/>
          <p:nvPr userDrawn="1"/>
        </p:nvSpPr>
        <p:spPr>
          <a:xfrm>
            <a:off x="730045" y="3864000"/>
            <a:ext cx="568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УЧАСТНИКА РЕГИОНАЛЬНОГО ЭТАПА</a:t>
            </a:r>
          </a:p>
        </p:txBody>
      </p:sp>
    </p:spTree>
    <p:extLst>
      <p:ext uri="{BB962C8B-B14F-4D97-AF65-F5344CB8AC3E}">
        <p14:creationId xmlns:p14="http://schemas.microsoft.com/office/powerpoint/2010/main" val="192487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64FDCA9-B7A6-0C83-ADE7-7F119AB97047}"/>
              </a:ext>
            </a:extLst>
          </p:cNvPr>
          <p:cNvSpPr txBox="1"/>
          <p:nvPr userDrawn="1"/>
        </p:nvSpPr>
        <p:spPr>
          <a:xfrm>
            <a:off x="796720" y="3883742"/>
            <a:ext cx="568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УЧАСТНИКА ДИСТАНЦИОННОГО ЭТАПА</a:t>
            </a:r>
          </a:p>
        </p:txBody>
      </p:sp>
    </p:spTree>
    <p:extLst>
      <p:ext uri="{BB962C8B-B14F-4D97-AF65-F5344CB8AC3E}">
        <p14:creationId xmlns:p14="http://schemas.microsoft.com/office/powerpoint/2010/main" val="239981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9F80951-6BD6-B15B-E1BC-9861C8273C43}"/>
              </a:ext>
            </a:extLst>
          </p:cNvPr>
          <p:cNvSpPr/>
          <p:nvPr userDrawn="1"/>
        </p:nvSpPr>
        <p:spPr>
          <a:xfrm rot="5400000">
            <a:off x="1566068" y="-1566069"/>
            <a:ext cx="7559675" cy="10691813"/>
          </a:xfrm>
          <a:prstGeom prst="rect">
            <a:avLst/>
          </a:prstGeom>
          <a:solidFill>
            <a:srgbClr val="E2CE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23EB9FC-410F-0166-4BAF-97FC44EDF77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" b="679"/>
          <a:stretch/>
        </p:blipFill>
        <p:spPr>
          <a:xfrm>
            <a:off x="131372" y="132798"/>
            <a:ext cx="10429065" cy="727638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DCB7CE8-386A-4A44-F18F-9C896CE75C9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184" y="4977056"/>
            <a:ext cx="1419860" cy="14490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F26001B-326C-865C-CE5A-6939770D95F7}"/>
              </a:ext>
            </a:extLst>
          </p:cNvPr>
          <p:cNvSpPr txBox="1"/>
          <p:nvPr userDrawn="1"/>
        </p:nvSpPr>
        <p:spPr>
          <a:xfrm>
            <a:off x="7267575" y="6195241"/>
            <a:ext cx="23812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М.А. Костенко,</a:t>
            </a:r>
          </a:p>
          <a:p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и. о. ректора ФГАОУ ДПО </a:t>
            </a:r>
            <a:b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«Академия </a:t>
            </a:r>
            <a:r>
              <a:rPr lang="ru-RU" sz="9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6D642CF-EE56-5B08-6512-84365AB18D5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347" y="4977056"/>
            <a:ext cx="1512409" cy="115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7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B707C0E-0EBA-45F2-8C74-A54C730C5C06}"/>
              </a:ext>
            </a:extLst>
          </p:cNvPr>
          <p:cNvSpPr txBox="1"/>
          <p:nvPr/>
        </p:nvSpPr>
        <p:spPr>
          <a:xfrm>
            <a:off x="835741" y="7163841"/>
            <a:ext cx="4222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619" y="4860113"/>
            <a:ext cx="6351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Пискарева Татьяна Борисовна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Сарапулова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Наталья Николаевна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198" y="5501105"/>
            <a:ext cx="5555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Сополева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Мария Евгеньевна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Руденко Елена Фёдоровна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496" y="6301324"/>
            <a:ext cx="41541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ГАПОУ НСО «Карасукский педагогический колледж»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27587" y="7039897"/>
            <a:ext cx="24875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   О-М 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00900-2023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8541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24</Words>
  <Application>Microsoft Office PowerPoint</Application>
  <PresentationFormat>Произвольный</PresentationFormat>
  <Paragraphs>7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николай скирда</dc:creator>
  <cp:lastModifiedBy>Home</cp:lastModifiedBy>
  <cp:revision>21</cp:revision>
  <dcterms:created xsi:type="dcterms:W3CDTF">2022-05-13T12:01:40Z</dcterms:created>
  <dcterms:modified xsi:type="dcterms:W3CDTF">2023-10-24T16:23:41Z</dcterms:modified>
</cp:coreProperties>
</file>